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4009AA8-352C-488D-B9D0-DD9C63CE2B6A}" type="datetimeFigureOut">
              <a:rPr lang="fa-IR" smtClean="0"/>
              <a:t>1440/05/21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D643215-2908-44FF-915C-084B70D572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613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C21B-1009-421E-821A-9180A46994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4674-FAE7-484C-BEAA-BE6E40FDE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4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C21B-1009-421E-821A-9180A46994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4674-FAE7-484C-BEAA-BE6E40FDE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7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C21B-1009-421E-821A-9180A46994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4674-FAE7-484C-BEAA-BE6E40FDE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4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C21B-1009-421E-821A-9180A46994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4674-FAE7-484C-BEAA-BE6E40FDE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8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C21B-1009-421E-821A-9180A46994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4674-FAE7-484C-BEAA-BE6E40FDE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6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C21B-1009-421E-821A-9180A46994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4674-FAE7-484C-BEAA-BE6E40FDE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4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C21B-1009-421E-821A-9180A46994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4674-FAE7-484C-BEAA-BE6E40FDE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6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C21B-1009-421E-821A-9180A46994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4674-FAE7-484C-BEAA-BE6E40FDE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C21B-1009-421E-821A-9180A46994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4674-FAE7-484C-BEAA-BE6E40FDE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5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C21B-1009-421E-821A-9180A46994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4674-FAE7-484C-BEAA-BE6E40FDE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2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C21B-1009-421E-821A-9180A46994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4674-FAE7-484C-BEAA-BE6E40FDE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5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7C21B-1009-421E-821A-9180A46994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74674-FAE7-484C-BEAA-BE6E40FDE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8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95400" y="381002"/>
            <a:ext cx="6477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Abomasum</a:t>
            </a:r>
            <a:endParaRPr lang="en-US" sz="5400" b="1" dirty="0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5105403"/>
            <a:ext cx="63246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3200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cs typeface="Arial" pitchFamily="34" charset="0"/>
              </a:rPr>
              <a:t>Dr. </a:t>
            </a:r>
            <a:r>
              <a:rPr lang="en-US" sz="3200" dirty="0" err="1" smtClean="0">
                <a:solidFill>
                  <a:srgbClr val="FF0000"/>
                </a:solidFill>
                <a:cs typeface="Arial" pitchFamily="34" charset="0"/>
              </a:rPr>
              <a:t>Ashraff</a:t>
            </a:r>
            <a:r>
              <a:rPr lang="en-US" sz="32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Arial" pitchFamily="34" charset="0"/>
              </a:rPr>
              <a:t>Waleed</a:t>
            </a:r>
            <a:endParaRPr lang="en-US" sz="3200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98" y="1701802"/>
            <a:ext cx="6502402" cy="365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454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7"/>
            <a:ext cx="8229600" cy="7667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Abomasum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3"/>
            <a:ext cx="8229600" cy="1772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prstClr val="white"/>
                </a:solidFill>
                <a:cs typeface="Arial" pitchFamily="34" charset="0"/>
              </a:rPr>
              <a:t>causes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prstClr val="white"/>
                </a:solidFill>
                <a:cs typeface="Arial" pitchFamily="34" charset="0"/>
              </a:rPr>
              <a:t>Mechanism of action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prstClr val="white"/>
                </a:solidFill>
                <a:cs typeface="Arial" pitchFamily="34" charset="0"/>
              </a:rPr>
              <a:t>pattern</a:t>
            </a:r>
            <a:endParaRPr lang="en-US" sz="28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600200"/>
            <a:ext cx="4038600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prstClr val="white"/>
                </a:solidFill>
                <a:cs typeface="Arial" pitchFamily="34" charset="0"/>
              </a:rPr>
              <a:t>causes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prstClr val="white"/>
                </a:solidFill>
                <a:cs typeface="Arial" pitchFamily="34" charset="0"/>
              </a:rPr>
              <a:t>Mechanism of action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prstClr val="white"/>
                </a:solidFill>
                <a:cs typeface="Arial" pitchFamily="34" charset="0"/>
              </a:rPr>
              <a:t>pattern</a:t>
            </a:r>
            <a:endParaRPr lang="en-US" sz="28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990600"/>
            <a:ext cx="8839200" cy="5638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abomasum unlike 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ruminant's three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forestomachs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abomasum is a '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secretory stomach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'. This means that cells in the abomasum wall produce enzymes and hydrochloric acid which </a:t>
            </a:r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hydrolyse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proteins in the food and also in the microbes mixed in with the food.</a:t>
            </a:r>
            <a:endParaRPr lang="en-US" sz="3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6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5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25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7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6" descr="atlas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" t="5029" r="3227" b="7407"/>
          <a:stretch/>
        </p:blipFill>
        <p:spPr bwMode="auto">
          <a:xfrm>
            <a:off x="1066800" y="1081966"/>
            <a:ext cx="6934200" cy="5632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3"/>
            <a:ext cx="8229600" cy="7365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Abomasum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3" y="1397002"/>
            <a:ext cx="8762999" cy="51815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range of surgical conditions include: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1-displacement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2-distension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3-torsion (volvulus)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4-ulceration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5-impaction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6-neoplasia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7-pylorospasm</a:t>
            </a:r>
          </a:p>
        </p:txBody>
      </p:sp>
      <p:pic>
        <p:nvPicPr>
          <p:cNvPr id="3074" name="Picture 2" descr="C:\Users\Novin Penda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243" y="2438400"/>
            <a:ext cx="5312761" cy="339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52403"/>
            <a:ext cx="8229600" cy="9397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prstClr val="black"/>
                </a:solidFill>
              </a:rPr>
              <a:t>Abomasum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12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Abomasal</a:t>
            </a:r>
            <a:r>
              <a:rPr lang="en-US" sz="3600" b="1" dirty="0" smtClean="0">
                <a:solidFill>
                  <a:schemeClr val="tx1"/>
                </a:solidFill>
              </a:rPr>
              <a:t> displacement syndrome</a:t>
            </a:r>
            <a:endParaRPr lang="fa-IR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65200"/>
            <a:ext cx="8839200" cy="5715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●</a:t>
            </a:r>
            <a:r>
              <a:rPr lang="en-US" sz="2800" dirty="0" smtClean="0"/>
              <a:t>Three syndromes that involve movement of the  abomasum are commonly recognized: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1-</a:t>
            </a:r>
            <a:r>
              <a:rPr lang="en-US" sz="2800" dirty="0" smtClean="0"/>
              <a:t>Left </a:t>
            </a:r>
            <a:r>
              <a:rPr lang="en-US" sz="2800" dirty="0" err="1" smtClean="0"/>
              <a:t>abomasal</a:t>
            </a:r>
            <a:r>
              <a:rPr lang="en-US" sz="2800" dirty="0" smtClean="0"/>
              <a:t> displacement (LDA)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2-</a:t>
            </a:r>
            <a:r>
              <a:rPr lang="en-US" sz="2800" dirty="0" smtClean="0"/>
              <a:t>Right </a:t>
            </a:r>
            <a:r>
              <a:rPr lang="en-US" sz="2800" dirty="0" err="1" smtClean="0"/>
              <a:t>abomasal</a:t>
            </a:r>
            <a:r>
              <a:rPr lang="en-US" sz="2800" dirty="0" smtClean="0"/>
              <a:t> dilation (RDA)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3-</a:t>
            </a:r>
            <a:r>
              <a:rPr lang="en-US" sz="2800" dirty="0" smtClean="0"/>
              <a:t>Right </a:t>
            </a:r>
            <a:r>
              <a:rPr lang="en-US" sz="2800" dirty="0" err="1" smtClean="0"/>
              <a:t>abomasal</a:t>
            </a:r>
            <a:r>
              <a:rPr lang="en-US" sz="2800" dirty="0" smtClean="0"/>
              <a:t> volvulus (RVA)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en-US" b="1" dirty="0">
                <a:solidFill>
                  <a:srgbClr val="0070C0"/>
                </a:solidFill>
                <a:latin typeface="Times New Roman"/>
              </a:rPr>
              <a:t>■</a:t>
            </a:r>
            <a:r>
              <a:rPr lang="en-US" sz="2800" dirty="0" smtClean="0">
                <a:cs typeface="+mj-cs"/>
              </a:rPr>
              <a:t>Left displacements are significantly more common than either right dilation or volvulus and represent </a:t>
            </a:r>
            <a:r>
              <a:rPr lang="en-US" sz="2800" b="1" dirty="0" smtClean="0">
                <a:solidFill>
                  <a:srgbClr val="FF0000"/>
                </a:solidFill>
                <a:cs typeface="+mj-cs"/>
              </a:rPr>
              <a:t>85%-96% </a:t>
            </a:r>
            <a:r>
              <a:rPr lang="en-US" sz="2800" dirty="0" smtClean="0">
                <a:cs typeface="+mj-cs"/>
              </a:rPr>
              <a:t>of all displacement conditions. </a:t>
            </a:r>
            <a:endParaRPr lang="fa-IR" sz="2800" dirty="0">
              <a:cs typeface="+mj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1647414"/>
            <a:ext cx="2882900" cy="3000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2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2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On-screen Show (4:3)</PresentationFormat>
  <Paragraphs>28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PowerPoint Presentation</vt:lpstr>
      <vt:lpstr>Abomasum </vt:lpstr>
      <vt:lpstr>Abomasum </vt:lpstr>
      <vt:lpstr>PowerPoint Presentation</vt:lpstr>
      <vt:lpstr>Abomasal displacement syndrome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Novin Pendar</dc:creator>
  <cp:lastModifiedBy>Novin Pendar</cp:lastModifiedBy>
  <cp:revision>1</cp:revision>
  <dcterms:created xsi:type="dcterms:W3CDTF">2006-08-16T00:00:00Z</dcterms:created>
  <dcterms:modified xsi:type="dcterms:W3CDTF">2019-01-26T21:48:55Z</dcterms:modified>
</cp:coreProperties>
</file>